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9" r:id="rId4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99FF"/>
    <a:srgbClr val="9900CC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689"/>
            <a:ext cx="8229600" cy="403610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financiranje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projekata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sr-Latn-RS" sz="2800" b="1" dirty="0" err="1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rilagodbu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</a:t>
            </a:r>
            <a:r>
              <a:rPr lang="hr-HR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zrad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udžbenika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/literature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slijep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hr-HR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slabovidn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učenik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studen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te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školsku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/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akademsku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2021./2022.</a:t>
            </a:r>
          </a:p>
          <a:p>
            <a:pPr marL="0" indent="0" algn="ctr">
              <a:buFontTx/>
              <a:buNone/>
              <a:defRPr/>
            </a:pPr>
            <a:endParaRPr lang="en-GB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C33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Ksenija </a:t>
            </a: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Majcan Franjković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 i unaprjeđenje sustava odgoja i obrazovanja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08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GB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99" y="877388"/>
            <a:ext cx="8442985" cy="59806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financiranje projekata za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prilagodbu izradu udžbenika/literature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slijepe i slabovidne učenike i studente za školsku/akademsku godinu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en-GB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21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./202</a:t>
            </a:r>
            <a:r>
              <a:rPr lang="en-GB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Cilj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Javnih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 financijski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projekte/programe koji pružaju usluge prilagodbe udžbenika, literature, edukativnih i didaktičkih materijala za potrebe slijepih i slabovidnih učenika i studenata na Brailleovom pismu u tiskanom i/ili digitalnom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obliku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zvučnom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formatu</a:t>
            </a: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Javnoga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 kriterijima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–</a:t>
            </a:r>
            <a:r>
              <a:rPr lang="en-GB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polovicom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mjeseca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lipnja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2021. </a:t>
            </a:r>
            <a:r>
              <a:rPr lang="en-GB" altLang="sr-Latn-RS" sz="14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godine</a:t>
            </a: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financiranju projekata/programa neprofitnih organizacija koje imaju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iskustva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adaptaciji i izradi udžbenika na Brailleovom pismu za potrebe slijepih i slabovidnih učenika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studenata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Područje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aktivnosti projekata vezana su uz zaštitu i promicanje ljudskih prava, unapređenje i poboljšanje obrazovanja slijepih i slabovidnih učenika i studenata kako bi stekli nova znanja i vještine s kojima pridonose kvaliteti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života i cijele zajednice</a:t>
            </a:r>
          </a:p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2399" y="443383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GB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5" name="Rectangle 4"/>
          <p:cNvSpPr/>
          <p:nvPr/>
        </p:nvSpPr>
        <p:spPr>
          <a:xfrm>
            <a:off x="287574" y="1175319"/>
            <a:ext cx="875470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u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lipnju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21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prilagodbu i izradu udžbenika za potrebe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slijepih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slabovidnih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4.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 osnovne škole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8.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(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bez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adaptacije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iologija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emija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),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za 4.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 </a:t>
            </a:r>
            <a:r>
              <a:rPr lang="hr-HR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gimnazij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Također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pozivom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obuhvaćena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je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slijepih i slabovidnih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4.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četverogodišnjih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srednjih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škola 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Hrvatski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jezik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Matematika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Engleski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Njemački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jezik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Projektom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u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lipnju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biti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će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obuhvaćena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prilagodbe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/literature 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slijepe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slabovidne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Javni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 uključuje projektno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partnerstvo s odgojno-obrazovnim ustanovama (osnovne i srednje škole, visokoškolske ustanove) 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koje pohađaju slijepi i slabovidni učenici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i.</a:t>
            </a:r>
          </a:p>
          <a:p>
            <a:pPr algn="just">
              <a:lnSpc>
                <a:spcPct val="150000"/>
              </a:lnSpc>
              <a:defRPr/>
            </a:pP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ukupna vrijednost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natječaja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</a:t>
            </a:r>
            <a:r>
              <a:rPr lang="en-GB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r>
              <a:rPr lang="en-GB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5</a:t>
            </a:r>
            <a:r>
              <a:rPr lang="en-GB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00.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000,00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kn</a:t>
            </a:r>
          </a:p>
        </p:txBody>
      </p:sp>
    </p:spTree>
    <p:extLst>
      <p:ext uri="{BB962C8B-B14F-4D97-AF65-F5344CB8AC3E}">
        <p14:creationId xmlns:p14="http://schemas.microsoft.com/office/powerpoint/2010/main" val="21604718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348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uzuvrh</cp:lastModifiedBy>
  <cp:revision>73</cp:revision>
  <cp:lastPrinted>2017-03-08T13:08:37Z</cp:lastPrinted>
  <dcterms:created xsi:type="dcterms:W3CDTF">2004-06-15T07:55:20Z</dcterms:created>
  <dcterms:modified xsi:type="dcterms:W3CDTF">2021-03-08T11:27:11Z</dcterms:modified>
</cp:coreProperties>
</file>